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4812-976C-418F-9A58-4182B61DB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EA89C-AE5D-4F4B-B377-BA3291732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8481-8EFA-4DDC-B51A-567798A6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8668C-54BE-4C94-8B97-24FA63023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9E708-73BE-467A-AC94-EA45D8E5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AB82-D925-4E59-A2B9-16408974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5C531-6731-4A08-BB65-2B2530CD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0097-E2E8-4767-8497-43E78B9D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DAAAF-5287-40BA-80B4-620E2DCE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083CA-4738-45BE-B936-AE91AE69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E9A0C-6159-41AC-8514-5784884BE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C6483-37B5-45D7-89BC-0C0A9EBC1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2B143-52AA-4EDE-BB89-BA7B9322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0B53B-5C06-456D-BDA9-00713935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7425B-62C3-47E5-97D8-89B779E6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5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C6FE-F8BF-499B-8479-A4EBB36F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3A7E5-9070-4ACA-AB91-76D51AC35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028E5-B5D7-44AF-8456-DB2AE4D2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C8A97-0E83-47CB-8AB7-E206C610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764F7-055C-4149-855D-D295E57C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03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0755-2B67-4CAB-914E-07C34764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FB84F-5524-412E-A7CB-0D84FA42E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35752-7950-4EBF-AE78-D191505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CD05C-25B8-4C51-B63A-F43A5929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B609F-B1E9-47FE-BB9A-F251D3F3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7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FA63-5517-472A-A6D5-2099F219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0C3E-C87D-4BB8-9978-6A37F7D7B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99920-DA44-4F96-88D4-D500DDBBF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2197E-5484-466B-B988-8A6CCD37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5A931-DF1D-4239-9DCF-6A8C9D52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09BEB-5A11-4D5B-9356-DB447DF7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59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3FB1-F1D2-4879-9990-AF0D5125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3F549-0866-4499-8655-CCF8BC54A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8D37C-4285-4EA6-BBDE-85EC56EA2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F137D-3556-4E4E-AFFB-A11998AD0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4095F-16FB-43F6-848E-BFE13FB06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C1D545-C9EE-4C40-B872-B91DF44F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E46439-A6C2-404C-84C9-A9954A35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DD7DE-6025-4B0B-9B7B-A6F90C87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9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BD4B-49DD-4215-B5D7-48F26542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A578C-D0D1-40E5-8C28-7005E2B8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3310E-FDE6-40C1-8850-EB3ECEDC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074A4-84A2-4079-BB15-51F8FF9E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8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645A0-1743-4AD3-BF31-D37184ED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E06077-FEBD-4C7D-985B-540109FD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B87E3-AEBF-4D5C-A00D-CA8ED48C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6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6FCA-54CB-4193-9C96-ADD102B9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94D5-EE15-422E-84D2-5BDF65443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F5612-D6AC-4481-8686-7269A0E52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781BB-15E6-4020-BA45-D1D14B2D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C6CA9-EED1-4704-B50E-56BCEE43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357D9-64F0-4D2B-B7AC-19B0EC18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AA8F-E402-49A0-B53D-1DEFB43B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9520AB-E450-4591-B281-377F7E46C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37CFC-3D93-46A5-B0BB-69A8585B1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4A832-2920-4E52-9F94-FEE2EFAF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5F94B-D75A-4757-B4B5-D33BD0FE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75117-A9C0-4199-B398-EF4F5A37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7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F86AF-B6D9-4C53-9E55-D43F48A9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50EAE-2997-4E5C-9D2C-9800A799F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4EBCC-3E41-4FEE-A45D-036A96B6D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0441-70F8-4410-83EA-1B0CE79FDDC2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40A2A-5A1D-4CF2-A6D2-515B412B9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B7100-CDCB-4CD9-9E29-BFC233510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D4AE-995B-4BD0-8815-25AEE7D15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1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1nvfaVXFn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6E8925-643D-4449-B332-6C918F2062B2}"/>
              </a:ext>
            </a:extLst>
          </p:cNvPr>
          <p:cNvSpPr/>
          <p:nvPr/>
        </p:nvSpPr>
        <p:spPr>
          <a:xfrm>
            <a:off x="223520" y="33215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Webinar Recording - The value of VOT in helping to address inequalities</a:t>
            </a:r>
          </a:p>
        </p:txBody>
      </p:sp>
      <p:pic>
        <p:nvPicPr>
          <p:cNvPr id="5" name="Online Media 4" title="The value of VOT in helping to address inequalities - 09 February 2022">
            <a:hlinkClick r:id="" action="ppaction://media"/>
            <a:extLst>
              <a:ext uri="{FF2B5EF4-FFF2-40B4-BE49-F238E27FC236}">
                <a16:creationId xmlns:a16="http://schemas.microsoft.com/office/drawing/2014/main" id="{0E41ABD3-A6FE-4D92-8271-84B05CFB309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86643" y="840588"/>
            <a:ext cx="10218713" cy="577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Sharp</dc:creator>
  <cp:lastModifiedBy>Chris Sharp</cp:lastModifiedBy>
  <cp:revision>1</cp:revision>
  <dcterms:created xsi:type="dcterms:W3CDTF">2022-02-10T15:41:27Z</dcterms:created>
  <dcterms:modified xsi:type="dcterms:W3CDTF">2022-02-10T15:43:52Z</dcterms:modified>
</cp:coreProperties>
</file>